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70" r:id="rId15"/>
    <p:sldId id="269" r:id="rId16"/>
    <p:sldId id="268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1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6EE0F-F626-4115-82D1-58E1482444D3}" type="datetimeFigureOut">
              <a:rPr lang="es-CO" smtClean="0"/>
              <a:t>6/03/2020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58BDA88-A4DC-4453-9E16-266AF2094F9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14828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6EE0F-F626-4115-82D1-58E1482444D3}" type="datetimeFigureOut">
              <a:rPr lang="es-CO" smtClean="0"/>
              <a:t>6/03/2020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58BDA88-A4DC-4453-9E16-266AF2094F9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7867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6EE0F-F626-4115-82D1-58E1482444D3}" type="datetimeFigureOut">
              <a:rPr lang="es-CO" smtClean="0"/>
              <a:t>6/03/2020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58BDA88-A4DC-4453-9E16-266AF2094F9E}" type="slidenum">
              <a:rPr lang="es-CO" smtClean="0"/>
              <a:t>‹Nº›</a:t>
            </a:fld>
            <a:endParaRPr lang="es-CO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3384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6EE0F-F626-4115-82D1-58E1482444D3}" type="datetimeFigureOut">
              <a:rPr lang="es-CO" smtClean="0"/>
              <a:t>6/03/2020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58BDA88-A4DC-4453-9E16-266AF2094F9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077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6EE0F-F626-4115-82D1-58E1482444D3}" type="datetimeFigureOut">
              <a:rPr lang="es-CO" smtClean="0"/>
              <a:t>6/03/2020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58BDA88-A4DC-4453-9E16-266AF2094F9E}" type="slidenum">
              <a:rPr lang="es-CO" smtClean="0"/>
              <a:t>‹Nº›</a:t>
            </a:fld>
            <a:endParaRPr lang="es-CO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7119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6EE0F-F626-4115-82D1-58E1482444D3}" type="datetimeFigureOut">
              <a:rPr lang="es-CO" smtClean="0"/>
              <a:t>6/03/2020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58BDA88-A4DC-4453-9E16-266AF2094F9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3250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6EE0F-F626-4115-82D1-58E1482444D3}" type="datetimeFigureOut">
              <a:rPr lang="es-CO" smtClean="0"/>
              <a:t>6/03/2020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BDA88-A4DC-4453-9E16-266AF2094F9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02349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6EE0F-F626-4115-82D1-58E1482444D3}" type="datetimeFigureOut">
              <a:rPr lang="es-CO" smtClean="0"/>
              <a:t>6/03/2020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BDA88-A4DC-4453-9E16-266AF2094F9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87180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6EE0F-F626-4115-82D1-58E1482444D3}" type="datetimeFigureOut">
              <a:rPr lang="es-CO" smtClean="0"/>
              <a:t>6/03/2020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BDA88-A4DC-4453-9E16-266AF2094F9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91580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6EE0F-F626-4115-82D1-58E1482444D3}" type="datetimeFigureOut">
              <a:rPr lang="es-CO" smtClean="0"/>
              <a:t>6/03/2020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58BDA88-A4DC-4453-9E16-266AF2094F9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5336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6EE0F-F626-4115-82D1-58E1482444D3}" type="datetimeFigureOut">
              <a:rPr lang="es-CO" smtClean="0"/>
              <a:t>6/03/2020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58BDA88-A4DC-4453-9E16-266AF2094F9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04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6EE0F-F626-4115-82D1-58E1482444D3}" type="datetimeFigureOut">
              <a:rPr lang="es-CO" smtClean="0"/>
              <a:t>6/03/2020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58BDA88-A4DC-4453-9E16-266AF2094F9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47647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6EE0F-F626-4115-82D1-58E1482444D3}" type="datetimeFigureOut">
              <a:rPr lang="es-CO" smtClean="0"/>
              <a:t>6/03/2020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BDA88-A4DC-4453-9E16-266AF2094F9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65767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6EE0F-F626-4115-82D1-58E1482444D3}" type="datetimeFigureOut">
              <a:rPr lang="es-CO" smtClean="0"/>
              <a:t>6/03/2020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BDA88-A4DC-4453-9E16-266AF2094F9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60848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6EE0F-F626-4115-82D1-58E1482444D3}" type="datetimeFigureOut">
              <a:rPr lang="es-CO" smtClean="0"/>
              <a:t>6/03/2020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BDA88-A4DC-4453-9E16-266AF2094F9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0084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6EE0F-F626-4115-82D1-58E1482444D3}" type="datetimeFigureOut">
              <a:rPr lang="es-CO" smtClean="0"/>
              <a:t>6/03/2020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58BDA88-A4DC-4453-9E16-266AF2094F9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3639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6EE0F-F626-4115-82D1-58E1482444D3}" type="datetimeFigureOut">
              <a:rPr lang="es-CO" smtClean="0"/>
              <a:t>6/03/2020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58BDA88-A4DC-4453-9E16-266AF2094F9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3871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dirty="0" smtClean="0"/>
              <a:t>Partes de la computadora</a:t>
            </a:r>
            <a:endParaRPr lang="es-CO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O" dirty="0" smtClean="0"/>
              <a:t>Jesús rubio </a:t>
            </a:r>
            <a:br>
              <a:rPr lang="es-CO" dirty="0" smtClean="0"/>
            </a:br>
            <a:r>
              <a:rPr lang="es-CO" dirty="0" smtClean="0"/>
              <a:t>1001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08594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Adaptador de video 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4230" t="17905" r="24100" b="22154"/>
          <a:stretch/>
        </p:blipFill>
        <p:spPr>
          <a:xfrm>
            <a:off x="2799845" y="2095837"/>
            <a:ext cx="5667156" cy="369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13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Disco duro 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4161" t="18585" r="24419" b="22079"/>
          <a:stretch/>
        </p:blipFill>
        <p:spPr>
          <a:xfrm>
            <a:off x="1892166" y="1844985"/>
            <a:ext cx="6806773" cy="441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75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Unidad táctica 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4154" t="18041" r="24049" b="21442"/>
          <a:stretch/>
        </p:blipFill>
        <p:spPr>
          <a:xfrm>
            <a:off x="2047285" y="1580579"/>
            <a:ext cx="7784538" cy="51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32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Unidad de disquete 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4193" t="18291" r="24146" b="22451"/>
          <a:stretch/>
        </p:blipFill>
        <p:spPr>
          <a:xfrm>
            <a:off x="1481953" y="1545579"/>
            <a:ext cx="8233647" cy="53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59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Pata de cable 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4953" t="18507" r="24038" b="22270"/>
          <a:stretch/>
        </p:blipFill>
        <p:spPr>
          <a:xfrm>
            <a:off x="1440382" y="1613289"/>
            <a:ext cx="7768357" cy="507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32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51352" y="454177"/>
            <a:ext cx="8911687" cy="1280890"/>
          </a:xfrm>
        </p:spPr>
        <p:txBody>
          <a:bodyPr/>
          <a:lstStyle/>
          <a:p>
            <a:r>
              <a:rPr lang="es-CO" dirty="0" smtClean="0"/>
              <a:t>Cable de disquete 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3042" t="18867" r="24244" b="22013"/>
          <a:stretch/>
        </p:blipFill>
        <p:spPr>
          <a:xfrm>
            <a:off x="2087745" y="1515377"/>
            <a:ext cx="7485133" cy="49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18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81419" y="842595"/>
            <a:ext cx="8911687" cy="1280890"/>
          </a:xfrm>
        </p:spPr>
        <p:txBody>
          <a:bodyPr/>
          <a:lstStyle/>
          <a:p>
            <a:r>
              <a:rPr lang="es-CO" dirty="0" smtClean="0"/>
              <a:t>SATA cable 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4659" t="18547" r="24269" b="23233"/>
          <a:stretch/>
        </p:blipFill>
        <p:spPr>
          <a:xfrm>
            <a:off x="1492112" y="2300734"/>
            <a:ext cx="6697027" cy="429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04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Panel 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4205" t="18321" r="24028" b="22599"/>
          <a:stretch/>
        </p:blipFill>
        <p:spPr>
          <a:xfrm>
            <a:off x="1577947" y="1582443"/>
            <a:ext cx="7719801" cy="495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62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Cable monitor 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4070" t="18066" r="24014" b="22442"/>
          <a:stretch/>
        </p:blipFill>
        <p:spPr>
          <a:xfrm>
            <a:off x="1993906" y="1456566"/>
            <a:ext cx="7657825" cy="493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71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Teclado 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4312" t="17975" r="23991" b="22253"/>
          <a:stretch/>
        </p:blipFill>
        <p:spPr>
          <a:xfrm>
            <a:off x="1488933" y="1775098"/>
            <a:ext cx="8520913" cy="554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31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Fuente de alimentación </a:t>
            </a:r>
            <a:endParaRPr lang="es-CO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/>
              <a:t>Una fuente de </a:t>
            </a:r>
            <a:r>
              <a:rPr lang="es-CO" dirty="0" err="1"/>
              <a:t>alimentacion</a:t>
            </a:r>
            <a:r>
              <a:rPr lang="es-CO" dirty="0"/>
              <a:t> proporciona la </a:t>
            </a:r>
            <a:r>
              <a:rPr lang="es-CO" dirty="0" err="1"/>
              <a:t>tension</a:t>
            </a:r>
            <a:r>
              <a:rPr lang="es-CO" dirty="0"/>
              <a:t> necesaria para alimentar los circuitos </a:t>
            </a:r>
            <a:r>
              <a:rPr lang="es-CO" dirty="0" err="1"/>
              <a:t>electronicos</a:t>
            </a:r>
            <a:r>
              <a:rPr lang="es-CO" dirty="0"/>
              <a:t> que conforman el PC. </a:t>
            </a:r>
          </a:p>
          <a:p>
            <a:r>
              <a:rPr lang="es-CO" dirty="0"/>
              <a:t>conecte la fuente de </a:t>
            </a:r>
            <a:r>
              <a:rPr lang="es-CO" dirty="0" err="1"/>
              <a:t>alimentacion</a:t>
            </a:r>
            <a:r>
              <a:rPr lang="es-CO" dirty="0"/>
              <a:t> a la caja.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24045" t="18414" r="24319" b="22429"/>
          <a:stretch/>
        </p:blipFill>
        <p:spPr>
          <a:xfrm>
            <a:off x="1080963" y="1455739"/>
            <a:ext cx="10992355" cy="5133343"/>
          </a:xfrm>
          <a:prstGeom prst="rect">
            <a:avLst/>
          </a:prstGeom>
        </p:spPr>
      </p:pic>
      <p:cxnSp>
        <p:nvCxnSpPr>
          <p:cNvPr id="13" name="Conector recto de flecha 12"/>
          <p:cNvCxnSpPr/>
          <p:nvPr/>
        </p:nvCxnSpPr>
        <p:spPr>
          <a:xfrm>
            <a:off x="5486400" y="1205713"/>
            <a:ext cx="1221897" cy="28322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485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Mouse 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4188" t="18508" r="24164" b="21810"/>
          <a:stretch/>
        </p:blipFill>
        <p:spPr>
          <a:xfrm>
            <a:off x="2468070" y="1905000"/>
            <a:ext cx="6692114" cy="434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68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Ethernet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4082" t="18103" r="24119" b="22193"/>
          <a:stretch/>
        </p:blipFill>
        <p:spPr>
          <a:xfrm>
            <a:off x="2290047" y="1564073"/>
            <a:ext cx="7784537" cy="504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94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Wifi antena 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4071" t="17909" r="24121" b="22607"/>
          <a:stretch/>
        </p:blipFill>
        <p:spPr>
          <a:xfrm>
            <a:off x="1767196" y="1213805"/>
            <a:ext cx="7743296" cy="500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76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Cable de alimentación 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3938" t="18246" r="24085" b="21992"/>
          <a:stretch/>
        </p:blipFill>
        <p:spPr>
          <a:xfrm>
            <a:off x="1723604" y="1431456"/>
            <a:ext cx="7598421" cy="491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02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Placa base 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O" dirty="0"/>
              <a:t>La placa base es la principal tarjeta de circuito impreso que conecta todos los componentes del equipo. </a:t>
            </a:r>
          </a:p>
          <a:p>
            <a:r>
              <a:rPr lang="es-CO" dirty="0"/>
              <a:t>En la placa base, se trabajara con los siguientes componentes:</a:t>
            </a:r>
          </a:p>
          <a:p>
            <a:r>
              <a:rPr lang="es-CO" dirty="0"/>
              <a:t> </a:t>
            </a:r>
          </a:p>
          <a:p>
            <a:r>
              <a:rPr lang="es-CO" dirty="0"/>
              <a:t>CPU</a:t>
            </a:r>
          </a:p>
          <a:p>
            <a:r>
              <a:rPr lang="es-CO" dirty="0"/>
              <a:t>Compuesto </a:t>
            </a:r>
            <a:r>
              <a:rPr lang="es-CO" dirty="0" err="1"/>
              <a:t>termico</a:t>
            </a:r>
            <a:endParaRPr lang="es-CO" dirty="0"/>
          </a:p>
          <a:p>
            <a:r>
              <a:rPr lang="es-CO" dirty="0"/>
              <a:t>CPU disipador de calor / ventilador</a:t>
            </a:r>
          </a:p>
          <a:p>
            <a:r>
              <a:rPr lang="es-CO" dirty="0" err="1"/>
              <a:t>modulos</a:t>
            </a:r>
            <a:r>
              <a:rPr lang="es-CO" dirty="0"/>
              <a:t> RAM(2)</a:t>
            </a:r>
          </a:p>
          <a:p>
            <a:r>
              <a:rPr lang="es-CO" dirty="0"/>
              <a:t>Placa base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93600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4443" t="17457" r="23873" b="23228"/>
          <a:stretch/>
        </p:blipFill>
        <p:spPr>
          <a:xfrm>
            <a:off x="655968" y="1614362"/>
            <a:ext cx="10639365" cy="524363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41933" y="704007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RAM</a:t>
            </a:r>
            <a:endParaRPr lang="es-CO" dirty="0"/>
          </a:p>
        </p:txBody>
      </p:sp>
      <p:cxnSp>
        <p:nvCxnSpPr>
          <p:cNvPr id="6" name="Conector recto de flecha 5"/>
          <p:cNvCxnSpPr/>
          <p:nvPr/>
        </p:nvCxnSpPr>
        <p:spPr>
          <a:xfrm>
            <a:off x="5696793" y="1731696"/>
            <a:ext cx="3066881" cy="2217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040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4298" t="18135" r="23836" b="19930"/>
          <a:stretch/>
        </p:blipFill>
        <p:spPr>
          <a:xfrm>
            <a:off x="906308" y="1034571"/>
            <a:ext cx="9135907" cy="613667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520035" y="347958"/>
            <a:ext cx="2573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PROCESADOR O CPU</a:t>
            </a:r>
            <a:endParaRPr lang="es-CO" dirty="0"/>
          </a:p>
        </p:txBody>
      </p:sp>
      <p:cxnSp>
        <p:nvCxnSpPr>
          <p:cNvPr id="5" name="Conector recto de flecha 4"/>
          <p:cNvCxnSpPr>
            <a:stCxn id="3" idx="2"/>
          </p:cNvCxnSpPr>
          <p:nvPr/>
        </p:nvCxnSpPr>
        <p:spPr>
          <a:xfrm>
            <a:off x="4806605" y="717290"/>
            <a:ext cx="1408078" cy="2640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457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495759" y="744466"/>
            <a:ext cx="274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Pasta térmica 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4351" t="18074" r="23922" b="22502"/>
          <a:stretch/>
        </p:blipFill>
        <p:spPr>
          <a:xfrm>
            <a:off x="2492348" y="1359463"/>
            <a:ext cx="8221508" cy="5312730"/>
          </a:xfrm>
          <a:prstGeom prst="rect">
            <a:avLst/>
          </a:prstGeom>
        </p:spPr>
      </p:pic>
      <p:cxnSp>
        <p:nvCxnSpPr>
          <p:cNvPr id="5" name="Conector recto 4"/>
          <p:cNvCxnSpPr/>
          <p:nvPr/>
        </p:nvCxnSpPr>
        <p:spPr>
          <a:xfrm>
            <a:off x="4329239" y="995320"/>
            <a:ext cx="3042605" cy="250043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499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4019" t="18788" r="24125" b="22535"/>
          <a:stretch/>
        </p:blipFill>
        <p:spPr>
          <a:xfrm>
            <a:off x="2040467" y="1319000"/>
            <a:ext cx="8314481" cy="529219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370966" y="461246"/>
            <a:ext cx="230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Disipador de calor </a:t>
            </a:r>
            <a:endParaRPr lang="es-CO" dirty="0"/>
          </a:p>
        </p:txBody>
      </p:sp>
      <p:cxnSp>
        <p:nvCxnSpPr>
          <p:cNvPr id="5" name="Conector recto 4"/>
          <p:cNvCxnSpPr/>
          <p:nvPr/>
        </p:nvCxnSpPr>
        <p:spPr>
          <a:xfrm>
            <a:off x="3957005" y="736375"/>
            <a:ext cx="3050698" cy="247616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740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3500379" cy="929561"/>
          </a:xfrm>
        </p:spPr>
        <p:txBody>
          <a:bodyPr>
            <a:normAutofit/>
          </a:bodyPr>
          <a:lstStyle/>
          <a:p>
            <a:r>
              <a:rPr lang="es-CO" sz="2000" dirty="0" smtClean="0"/>
              <a:t>Tarjeta rec (nit)</a:t>
            </a:r>
            <a:endParaRPr lang="es-CO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4011" t="17699" r="24193" b="21416"/>
          <a:stretch/>
        </p:blipFill>
        <p:spPr>
          <a:xfrm>
            <a:off x="2201034" y="1312621"/>
            <a:ext cx="6679975" cy="4295161"/>
          </a:xfrm>
          <a:prstGeom prst="rect">
            <a:avLst/>
          </a:prstGeom>
        </p:spPr>
      </p:pic>
      <p:cxnSp>
        <p:nvCxnSpPr>
          <p:cNvPr id="5" name="Conector recto 4"/>
          <p:cNvCxnSpPr/>
          <p:nvPr/>
        </p:nvCxnSpPr>
        <p:spPr>
          <a:xfrm>
            <a:off x="3520035" y="809204"/>
            <a:ext cx="48553" cy="40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>
            <a:off x="3657600" y="914400"/>
            <a:ext cx="2403335" cy="248425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001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Wifi NIC 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5233" t="18259" r="23771" b="23265"/>
          <a:stretch/>
        </p:blipFill>
        <p:spPr>
          <a:xfrm>
            <a:off x="2001306" y="2006824"/>
            <a:ext cx="7965523" cy="408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54756"/>
      </p:ext>
    </p:extLst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86</TotalTime>
  <Words>130</Words>
  <Application>Microsoft Office PowerPoint</Application>
  <PresentationFormat>Panorámica</PresentationFormat>
  <Paragraphs>34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7" baseType="lpstr">
      <vt:lpstr>Arial</vt:lpstr>
      <vt:lpstr>Century Gothic</vt:lpstr>
      <vt:lpstr>Wingdings 3</vt:lpstr>
      <vt:lpstr>Espiral</vt:lpstr>
      <vt:lpstr>Partes de la computadora</vt:lpstr>
      <vt:lpstr>Fuente de alimentación </vt:lpstr>
      <vt:lpstr>Placa base </vt:lpstr>
      <vt:lpstr>Presentación de PowerPoint</vt:lpstr>
      <vt:lpstr>Presentación de PowerPoint</vt:lpstr>
      <vt:lpstr>Presentación de PowerPoint</vt:lpstr>
      <vt:lpstr>Presentación de PowerPoint</vt:lpstr>
      <vt:lpstr>Tarjeta rec (nit)</vt:lpstr>
      <vt:lpstr>Wifi NIC </vt:lpstr>
      <vt:lpstr>Adaptador de video </vt:lpstr>
      <vt:lpstr>Disco duro </vt:lpstr>
      <vt:lpstr>Unidad táctica </vt:lpstr>
      <vt:lpstr>Unidad de disquete </vt:lpstr>
      <vt:lpstr>Pata de cable </vt:lpstr>
      <vt:lpstr>Cable de disquete </vt:lpstr>
      <vt:lpstr>SATA cable </vt:lpstr>
      <vt:lpstr>Panel </vt:lpstr>
      <vt:lpstr>Cable monitor </vt:lpstr>
      <vt:lpstr>Teclado </vt:lpstr>
      <vt:lpstr>Mouse </vt:lpstr>
      <vt:lpstr>Ethernet</vt:lpstr>
      <vt:lpstr>Wifi antena </vt:lpstr>
      <vt:lpstr>Cable de alimentación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Partes de la computadora</dc:title>
  <dc:creator>Estudiante</dc:creator>
  <cp:lastModifiedBy>Estudiante</cp:lastModifiedBy>
  <cp:revision>10</cp:revision>
  <dcterms:created xsi:type="dcterms:W3CDTF">2020-02-28T16:24:11Z</dcterms:created>
  <dcterms:modified xsi:type="dcterms:W3CDTF">2020-03-06T17:03:45Z</dcterms:modified>
</cp:coreProperties>
</file>